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9" r:id="rId4"/>
    <p:sldId id="257" r:id="rId5"/>
    <p:sldId id="258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" roundtripDataSignature="AMtx7mhncu1ckBJJ5Yafon7CtC2X1WC0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B8A2D-C381-3102-5227-BCB0BD76818A}" v="3" dt="2025-07-08T06:34:10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ps OneDrive User" userId="S::eps_onedrive_user@c42rd.onmicrosoft.com::94a1326d-fdd7-4349-9294-872fc3552f51" providerId="AD" clId="Web-{0060AFD8-8BBE-96B3-95D9-F904C85DC989}"/>
    <pc:docChg chg="addSld">
      <pc:chgData name="Eps OneDrive User" userId="S::eps_onedrive_user@c42rd.onmicrosoft.com::94a1326d-fdd7-4349-9294-872fc3552f51" providerId="AD" clId="Web-{0060AFD8-8BBE-96B3-95D9-F904C85DC989}" dt="2025-05-23T08:32:47.891" v="0"/>
      <pc:docMkLst>
        <pc:docMk/>
      </pc:docMkLst>
      <pc:sldChg chg="new">
        <pc:chgData name="Eps OneDrive User" userId="S::eps_onedrive_user@c42rd.onmicrosoft.com::94a1326d-fdd7-4349-9294-872fc3552f51" providerId="AD" clId="Web-{0060AFD8-8BBE-96B3-95D9-F904C85DC989}" dt="2025-05-23T08:32:47.891" v="0"/>
        <pc:sldMkLst>
          <pc:docMk/>
          <pc:sldMk cId="3171182242" sldId="260"/>
        </pc:sldMkLst>
      </pc:sldChg>
    </pc:docChg>
  </pc:docChgLst>
  <pc:docChgLst>
    <pc:chgData name="Eps OneDrive User" userId="S::eps_onedrive_user@c42rd.onmicrosoft.com::94a1326d-fdd7-4349-9294-872fc3552f51" providerId="AD" clId="Web-{57D2A1AF-EB34-DA44-C148-FC474F2AA416}"/>
    <pc:docChg chg="modSld">
      <pc:chgData name="Eps OneDrive User" userId="S::eps_onedrive_user@c42rd.onmicrosoft.com::94a1326d-fdd7-4349-9294-872fc3552f51" providerId="AD" clId="Web-{57D2A1AF-EB34-DA44-C148-FC474F2AA416}" dt="2025-05-29T06:43:18.768" v="0"/>
      <pc:docMkLst>
        <pc:docMk/>
      </pc:docMkLst>
      <pc:sldChg chg="addSp modSp">
        <pc:chgData name="Eps OneDrive User" userId="S::eps_onedrive_user@c42rd.onmicrosoft.com::94a1326d-fdd7-4349-9294-872fc3552f51" providerId="AD" clId="Web-{57D2A1AF-EB34-DA44-C148-FC474F2AA416}" dt="2025-05-29T06:43:18.768" v="0"/>
        <pc:sldMkLst>
          <pc:docMk/>
          <pc:sldMk cId="3171182242" sldId="260"/>
        </pc:sldMkLst>
      </pc:sldChg>
    </pc:docChg>
  </pc:docChgLst>
  <pc:docChgLst>
    <pc:chgData name="Eps OneDrive User" userId="S::eps_onedrive_user@c42rd.onmicrosoft.com::94a1326d-fdd7-4349-9294-872fc3552f51" providerId="AD" clId="Web-{A44B8A2D-C381-3102-5227-BCB0BD76818A}"/>
    <pc:docChg chg="addSld modSld">
      <pc:chgData name="Eps OneDrive User" userId="S::eps_onedrive_user@c42rd.onmicrosoft.com::94a1326d-fdd7-4349-9294-872fc3552f51" providerId="AD" clId="Web-{A44B8A2D-C381-3102-5227-BCB0BD76818A}" dt="2025-07-08T06:34:08.494" v="1"/>
      <pc:docMkLst>
        <pc:docMk/>
      </pc:docMkLst>
      <pc:sldChg chg="addSp modSp new">
        <pc:chgData name="Eps OneDrive User" userId="S::eps_onedrive_user@c42rd.onmicrosoft.com::94a1326d-fdd7-4349-9294-872fc3552f51" providerId="AD" clId="Web-{A44B8A2D-C381-3102-5227-BCB0BD76818A}" dt="2025-07-08T06:34:08.494" v="1"/>
        <pc:sldMkLst>
          <pc:docMk/>
          <pc:sldMk cId="311026839" sldId="261"/>
        </pc:sldMkLst>
        <pc:picChg chg="add mod">
          <ac:chgData name="Eps OneDrive User" userId="S::eps_onedrive_user@c42rd.onmicrosoft.com::94a1326d-fdd7-4349-9294-872fc3552f51" providerId="AD" clId="Web-{A44B8A2D-C381-3102-5227-BCB0BD76818A}" dt="2025-07-08T06:34:08.494" v="1"/>
          <ac:picMkLst>
            <pc:docMk/>
            <pc:sldMk cId="311026839" sldId="261"/>
            <ac:picMk id="4" creationId="{F7BD9B28-9414-50E2-4970-FDC431EC03F6}"/>
          </ac:picMkLst>
        </pc:picChg>
      </pc:sldChg>
    </pc:docChg>
  </pc:docChgLst>
  <pc:docChgLst>
    <pc:chgData name="Eps OneDrive User" userId="S::eps_onedrive_user@c42rd.onmicrosoft.com::94a1326d-fdd7-4349-9294-872fc3552f51" providerId="AD" clId="Web-{A6C62BBA-0E62-180B-4574-FF253B63E043}"/>
    <pc:docChg chg="addSld modSld">
      <pc:chgData name="Eps OneDrive User" userId="S::eps_onedrive_user@c42rd.onmicrosoft.com::94a1326d-fdd7-4349-9294-872fc3552f51" providerId="AD" clId="Web-{A6C62BBA-0E62-180B-4574-FF253B63E043}" dt="2025-05-23T06:51:43.606" v="2"/>
      <pc:docMkLst>
        <pc:docMk/>
      </pc:docMkLst>
      <pc:sldChg chg="addSp modSp new">
        <pc:chgData name="Eps OneDrive User" userId="S::eps_onedrive_user@c42rd.onmicrosoft.com::94a1326d-fdd7-4349-9294-872fc3552f51" providerId="AD" clId="Web-{A6C62BBA-0E62-180B-4574-FF253B63E043}" dt="2025-05-23T06:51:43.606" v="2"/>
        <pc:sldMkLst>
          <pc:docMk/>
          <pc:sldMk cId="2824327453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34b54e7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34b54e7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/>
              <a:t>Slack account sign in from a new browser</a:t>
            </a:r>
            <a:endParaRPr sz="23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Test data test data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10000"/>
          </a:bodyPr>
          <a:lstStyle/>
          <a:p>
            <a:pPr marL="990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After finishing above priorities, team members have performed Ad-hoc testing for Browser extension (Canary).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8F8F8"/>
                </a:highlight>
              </a:rPr>
              <a:t>(edited)</a:t>
            </a:r>
            <a:endParaRPr sz="1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990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After finishing above priorities, team members have performed Ad-hoc testing for Browser extension (Canary).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8F8F8"/>
                </a:highlight>
              </a:rPr>
              <a:t>(edited)</a:t>
            </a:r>
            <a:endParaRPr sz="1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990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After finishing above priorities, team members have performed Ad-hoc testing for Browser extension (Canary).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8F8F8"/>
                </a:highlight>
              </a:rPr>
              <a:t>(edited)</a:t>
            </a:r>
            <a:endParaRPr sz="1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990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After finishing above priorities, team members have performed Ad-hoc testing for Browser extension (Canary).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8F8F8"/>
                </a:highlight>
              </a:rPr>
              <a:t>(edited)</a:t>
            </a:r>
            <a:endParaRPr sz="1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E74D-2461-00E2-3999-340ED9BF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4FD6-0D74-542B-35B9-30E15C33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un shining through the trees&#10;&#10;AI-generated content may be incorrect.">
            <a:extLst>
              <a:ext uri="{FF2B5EF4-FFF2-40B4-BE49-F238E27FC236}">
                <a16:creationId xmlns:a16="http://schemas.microsoft.com/office/drawing/2014/main" id="{D3DA1407-38C4-CE05-5669-6EDD35FE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52475"/>
            <a:ext cx="58293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8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D66D-B0BD-0EC0-8E9E-18B9A888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0F10-16D6-7F65-9D9B-1B3610F2F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Margaret Atwood Won’t Leave Gilead Just Yet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4" name="Picture 3" descr="A close up of an orangutan&#10;&#10;AI-generated content may be incorrect.">
            <a:extLst>
              <a:ext uri="{FF2B5EF4-FFF2-40B4-BE49-F238E27FC236}">
                <a16:creationId xmlns:a16="http://schemas.microsoft.com/office/drawing/2014/main" id="{BE70DF7F-F15E-D9E7-5F4A-46419143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2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34b54e726_0_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3534b54e726_0_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g3534b54e726_0_0" title="C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3825" y="466625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3534b54e726_0_0" title="02271_silence_2560x144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25" y="9436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534b54e726_0_0" title="02327_brewingstormsonthelake_1440x90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725" y="94360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534b54e726_0_0" title="02356_preikestolen_2560x144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525" y="9436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534b54e726_0_0" title="02408_burningautumn_2560x144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525" y="9436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>
            <a:spLocks noGrp="1"/>
          </p:cNvSpPr>
          <p:nvPr>
            <p:ph type="title"/>
          </p:nvPr>
        </p:nvSpPr>
        <p:spPr>
          <a:xfrm>
            <a:off x="361175" y="478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" name="Google Shape;72;p2"/>
          <p:cNvSpPr txBox="1">
            <a:spLocks noGrp="1"/>
          </p:cNvSpPr>
          <p:nvPr>
            <p:ph type="body" idx="1"/>
          </p:nvPr>
        </p:nvSpPr>
        <p:spPr>
          <a:xfrm>
            <a:off x="361175" y="1185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5174" y="32975"/>
            <a:ext cx="3852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5125" y="723900"/>
            <a:ext cx="33337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934" y="0"/>
            <a:ext cx="77341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8BA0-E61A-F705-0A4C-E2BD47BB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04011-9778-A505-DC53-07F5F2C7C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ody of water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F7BD9B28-9414-50E2-4970-FDC431EC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3" y="170021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6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Simple Light</vt:lpstr>
      <vt:lpstr>Slack account sign in from a new browser Test data test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10</cp:revision>
  <dcterms:modified xsi:type="dcterms:W3CDTF">2025-07-08T06:34:19Z</dcterms:modified>
</cp:coreProperties>
</file>